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61" r:id="rId4"/>
    <p:sldId id="269" r:id="rId5"/>
    <p:sldId id="266" r:id="rId6"/>
    <p:sldId id="262" r:id="rId7"/>
    <p:sldId id="264" r:id="rId8"/>
    <p:sldId id="263" r:id="rId9"/>
    <p:sldId id="258" r:id="rId10"/>
    <p:sldId id="272" r:id="rId11"/>
    <p:sldId id="273" r:id="rId12"/>
    <p:sldId id="274" r:id="rId13"/>
    <p:sldId id="271" r:id="rId14"/>
    <p:sldId id="26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4"/>
    <p:restoredTop sz="79184"/>
  </p:normalViewPr>
  <p:slideViewPr>
    <p:cSldViewPr snapToGrid="0" snapToObjects="1">
      <p:cViewPr varScale="1">
        <p:scale>
          <a:sx n="100" d="100"/>
          <a:sy n="10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15254-E619-9347-B159-6ACCB2B51CF4}"/>
              </a:ext>
            </a:extLst>
          </p:cNvPr>
          <p:cNvCxnSpPr/>
          <p:nvPr/>
        </p:nvCxnSpPr>
        <p:spPr>
          <a:xfrm>
            <a:off x="3239146" y="6492875"/>
            <a:ext cx="8384583" cy="0"/>
          </a:xfrm>
          <a:prstGeom prst="line">
            <a:avLst/>
          </a:prstGeom>
          <a:ln w="444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1421988" y="1619989"/>
            <a:ext cx="9929981" cy="41220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b="46517"/>
          <a:stretch/>
        </p:blipFill>
        <p:spPr>
          <a:xfrm>
            <a:off x="1002357" y="1320216"/>
            <a:ext cx="10041126" cy="362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b="4981"/>
          <a:stretch/>
        </p:blipFill>
        <p:spPr>
          <a:xfrm>
            <a:off x="1002357" y="3979334"/>
            <a:ext cx="10041126" cy="272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157072"/>
            <a:ext cx="10515600" cy="1325563"/>
          </a:xfrm>
        </p:spPr>
        <p:txBody>
          <a:bodyPr/>
          <a:lstStyle/>
          <a:p>
            <a:r>
              <a:rPr lang="en-US" dirty="0"/>
              <a:t>Reflection Incorporates Error Self-Correction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2433235" y="3382506"/>
            <a:ext cx="1658318" cy="55033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Looking Ahead/Continuing the Conversation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What are the “core” neuroscience topics, skills, thinking strategies for widely useful teaching cases?</a:t>
            </a:r>
          </a:p>
          <a:p>
            <a:pPr lvl="1"/>
            <a:endParaRPr lang="en" sz="1000" dirty="0">
              <a:solidFill>
                <a:schemeClr val="tx1"/>
              </a:solidFill>
            </a:endParaRPr>
          </a:p>
          <a:p>
            <a:pPr lvl="1"/>
            <a:endParaRPr lang="en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What do </a:t>
            </a:r>
            <a:r>
              <a:rPr lang="en-US" b="1" u="sng" dirty="0">
                <a:solidFill>
                  <a:schemeClr val="tx1"/>
                </a:solidFill>
              </a:rPr>
              <a:t>you</a:t>
            </a:r>
            <a:r>
              <a:rPr lang="en-US" dirty="0">
                <a:solidFill>
                  <a:schemeClr val="tx1"/>
                </a:solidFill>
              </a:rPr>
              <a:t> hope to accomplish or support with neuroscience teaching cases?</a:t>
            </a:r>
            <a:endParaRPr lang="en" dirty="0"/>
          </a:p>
          <a:p>
            <a:pPr lvl="1"/>
            <a:endParaRPr lang="en" sz="1000" dirty="0">
              <a:solidFill>
                <a:schemeClr val="tx1"/>
              </a:solidFill>
            </a:endParaRPr>
          </a:p>
          <a:p>
            <a:pPr lvl="1"/>
            <a:endParaRPr lang="en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dirty="0"/>
              <a:t>What case style(s), formats would be most useful?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2C7-9C91-A442-818E-B8CDC20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What’s On the Resource Site?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94" y="1874854"/>
            <a:ext cx="941803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marL="457200" lvl="1" indent="0">
              <a:buNone/>
            </a:pPr>
            <a:r>
              <a:rPr lang="en" sz="1400" dirty="0"/>
              <a:t> </a:t>
            </a: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>
                <a:solidFill>
                  <a:schemeClr val="tx1"/>
                </a:solidFill>
              </a:rPr>
              <a:t>Library of sample cases (shows different types)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marL="457200" lvl="1" indent="0">
              <a:buNone/>
            </a:pP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2C7-9C91-A442-818E-B8CDC20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When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38199" y="1368097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students do not understand </a:t>
            </a:r>
            <a:r>
              <a:rPr lang="en-US" sz="3200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several paths can lead to a common phenotype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AD3DB-9898-A544-B8DD-320C1EBA502D}"/>
              </a:ext>
            </a:extLst>
          </p:cNvPr>
          <p:cNvGrpSpPr/>
          <p:nvPr/>
        </p:nvGrpSpPr>
        <p:grpSpPr>
          <a:xfrm>
            <a:off x="1728067" y="3018432"/>
            <a:ext cx="8367953" cy="3522189"/>
            <a:chOff x="364218" y="3170740"/>
            <a:chExt cx="8367953" cy="3522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48AFF7-0434-664B-AD14-6E3DD25B7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6A077-241F-D745-BE7A-781E86CA134A}"/>
                </a:ext>
              </a:extLst>
            </p:cNvPr>
            <p:cNvSpPr txBox="1"/>
            <p:nvPr/>
          </p:nvSpPr>
          <p:spPr>
            <a:xfrm>
              <a:off x="7191365" y="4516335"/>
              <a:ext cx="15408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ASD </a:t>
              </a:r>
            </a:p>
            <a:p>
              <a:pPr algn="ctr"/>
              <a:r>
                <a:rPr lang="en-US" sz="2400" dirty="0"/>
                <a:t>Phenotype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D08003-DEF7-5340-ACB3-D7FBE0E53C93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6222298" y="4931834"/>
              <a:ext cx="969067" cy="1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49543-BCAF-A241-8795-EAB2ED526C81}"/>
                </a:ext>
              </a:extLst>
            </p:cNvPr>
            <p:cNvSpPr txBox="1"/>
            <p:nvPr/>
          </p:nvSpPr>
          <p:spPr>
            <a:xfrm>
              <a:off x="6346823" y="4384455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??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7826644" y="6166249"/>
            <a:ext cx="381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Diagram is given in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00715"/>
            <a:ext cx="3034788" cy="82391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92500"/>
          </a:bodyPr>
          <a:lstStyle/>
          <a:p>
            <a:r>
              <a:rPr lang="en-US" sz="3200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sz="3200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sz="3200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(individual)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200715"/>
            <a:ext cx="30347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In-Class</a:t>
            </a:r>
            <a:br>
              <a:rPr lang="en-US" sz="2800" dirty="0"/>
            </a:br>
            <a:r>
              <a:rPr lang="en-US" sz="2800" dirty="0"/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8025236" y="1200715"/>
            <a:ext cx="359849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Teams’ Goals</a:t>
            </a:r>
            <a:br>
              <a:rPr lang="en-US" sz="2800" dirty="0"/>
            </a:br>
            <a:r>
              <a:rPr lang="en-US" sz="2800" dirty="0"/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sz="3200" dirty="0"/>
              <a:t>Datasets: 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  <a:p>
            <a:pPr lvl="1"/>
            <a:r>
              <a:rPr lang="en-US" sz="2800" dirty="0"/>
              <a:t>Key 4 features of ASD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Pre-class, on LMS</a:t>
            </a:r>
          </a:p>
          <a:p>
            <a:r>
              <a:rPr lang="en-US" sz="3200" dirty="0"/>
              <a:t>Orientation</a:t>
            </a:r>
          </a:p>
          <a:p>
            <a:r>
              <a:rPr lang="en-US" sz="3200" dirty="0"/>
              <a:t>OVERVIEW of activities</a:t>
            </a:r>
          </a:p>
          <a:p>
            <a:r>
              <a:rPr lang="en-US" sz="32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376</Words>
  <Application>Microsoft Macintosh PowerPoint</Application>
  <PresentationFormat>Widescreen</PresentationFormat>
  <Paragraphs>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Why I Use Cases: The RETENTION Pyramid</vt:lpstr>
      <vt:lpstr>Why I Use Cases: The RETENTION Pyramid</vt:lpstr>
      <vt:lpstr>How I Use Cases: BIO265 Weekly Flow</vt:lpstr>
      <vt:lpstr>When I Use Cases: BIO265 </vt:lpstr>
      <vt:lpstr>Sample Case: Genes of Autism (Wk. 3)</vt:lpstr>
      <vt:lpstr>Case Elements</vt:lpstr>
      <vt:lpstr>In-Class Datasets</vt:lpstr>
      <vt:lpstr>In-Class Datasets, cont.</vt:lpstr>
      <vt:lpstr>Sample  Student Map #1</vt:lpstr>
      <vt:lpstr>Sample Student Map #2</vt:lpstr>
      <vt:lpstr>Reflection Incorporates Error Self-Correction</vt:lpstr>
      <vt:lpstr>Looking Ahead/Continuing the Conversation</vt:lpstr>
      <vt:lpstr>What’s On the Resource Site?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11</cp:revision>
  <dcterms:created xsi:type="dcterms:W3CDTF">2023-05-22T22:02:54Z</dcterms:created>
  <dcterms:modified xsi:type="dcterms:W3CDTF">2023-07-07T17:53:28Z</dcterms:modified>
</cp:coreProperties>
</file>